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1WSVD1dXsaKR4TD5gOikrsSsk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9746"/>
    <a:srgbClr val="840E0F"/>
    <a:srgbClr val="360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420" y="10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06800" y="514350"/>
            <a:ext cx="19304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ctrTitle"/>
          </p:nvPr>
        </p:nvSpPr>
        <p:spPr>
          <a:xfrm>
            <a:off x="6300788" y="5303838"/>
            <a:ext cx="37804725" cy="1128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ubTitle" idx="1"/>
          </p:nvPr>
        </p:nvSpPr>
        <p:spPr>
          <a:xfrm>
            <a:off x="6300788" y="17019588"/>
            <a:ext cx="37804725" cy="78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 rot="5400000">
            <a:off x="28390057" y="9451182"/>
            <a:ext cx="27649487" cy="113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 rot="5400000">
            <a:off x="5631657" y="-1813718"/>
            <a:ext cx="27649487" cy="338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1945481" y="9757568"/>
            <a:ext cx="28513087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471863" y="2160588"/>
            <a:ext cx="16257587" cy="7561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>
            <a:spLocks noGrp="1"/>
          </p:cNvSpPr>
          <p:nvPr>
            <p:ph type="pic" idx="2"/>
          </p:nvPr>
        </p:nvSpPr>
        <p:spPr>
          <a:xfrm>
            <a:off x="21429663" y="4665663"/>
            <a:ext cx="25517475" cy="230282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3471863" y="9721850"/>
            <a:ext cx="16257587" cy="18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471863" y="2160588"/>
            <a:ext cx="16257587" cy="7561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21429663" y="4665663"/>
            <a:ext cx="25517475" cy="23028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2"/>
          </p:nvPr>
        </p:nvSpPr>
        <p:spPr>
          <a:xfrm>
            <a:off x="3471863" y="9721850"/>
            <a:ext cx="16257587" cy="18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3471863" y="1725613"/>
            <a:ext cx="43475275" cy="6262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3471863" y="7943850"/>
            <a:ext cx="21324887" cy="3892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3471863" y="11836400"/>
            <a:ext cx="21324887" cy="1741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3"/>
          </p:nvPr>
        </p:nvSpPr>
        <p:spPr>
          <a:xfrm>
            <a:off x="25517475" y="7943850"/>
            <a:ext cx="21429663" cy="3892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4"/>
          </p:nvPr>
        </p:nvSpPr>
        <p:spPr>
          <a:xfrm>
            <a:off x="25517475" y="11836400"/>
            <a:ext cx="21429663" cy="1741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2520950" y="7561263"/>
            <a:ext cx="22606000" cy="2138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25279350" y="7561263"/>
            <a:ext cx="22606000" cy="2138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3438525" y="8078788"/>
            <a:ext cx="43476863" cy="13479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3438525" y="21685250"/>
            <a:ext cx="43476863" cy="708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457200" marR="0" lvl="0" indent="-1282700" algn="l" rtl="0">
              <a:lnSpc>
                <a:spcPct val="100000"/>
              </a:lnSpc>
              <a:spcBef>
                <a:spcPts val="332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Char char="•"/>
              <a:defRPr sz="1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1149350" algn="l" rtl="0">
              <a:lnSpc>
                <a:spcPct val="100000"/>
              </a:lnSpc>
              <a:spcBef>
                <a:spcPts val="290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Char char="–"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1016000" algn="l" rtl="0">
              <a:lnSpc>
                <a:spcPct val="100000"/>
              </a:lnSpc>
              <a:spcBef>
                <a:spcPts val="2480"/>
              </a:spcBef>
              <a:spcAft>
                <a:spcPts val="0"/>
              </a:spcAft>
              <a:buClr>
                <a:schemeClr val="dk1"/>
              </a:buClr>
              <a:buSzPts val="12400"/>
              <a:buFont typeface="Arial"/>
              <a:buChar char="•"/>
              <a:defRPr sz="1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89000" algn="l" rtl="0">
              <a:lnSpc>
                <a:spcPct val="100000"/>
              </a:lnSpc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Font typeface="Arial"/>
              <a:buChar char="–"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89000" algn="l" rtl="0">
              <a:lnSpc>
                <a:spcPct val="100000"/>
              </a:lnSpc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Font typeface="Arial"/>
              <a:buChar char="»"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3200" tIns="236600" rIns="473200" bIns="2366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sz="7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2846025" y="7153325"/>
            <a:ext cx="6711900" cy="10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50" tIns="41475" rIns="82950" bIns="41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Times New Roman"/>
              <a:buNone/>
            </a:pPr>
            <a:r>
              <a:rPr lang="en-US" sz="6000" b="0" i="0" u="none" strike="noStrike" cap="none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Indicar autores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0775175" y="8692800"/>
            <a:ext cx="108537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Times New Roman"/>
              <a:buNone/>
            </a:pPr>
            <a:r>
              <a:rPr lang="en-US" sz="6000" b="0" i="0" u="none" strike="noStrike" cap="none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Indicar Instituição/Unidade Universitária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524538" y="4540500"/>
            <a:ext cx="20875500" cy="19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50" tIns="41475" rIns="82950" bIns="414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6000"/>
              <a:buFont typeface="Times New Roman"/>
              <a:buNone/>
            </a:pPr>
            <a:r>
              <a:rPr lang="en-US" sz="5500" b="1" i="0" u="none" strike="noStrike" cap="none" dirty="0">
                <a:solidFill>
                  <a:srgbClr val="6B97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TRABALHO: TAMANHO 55 OU OUTRA EQUIVALENTE DEPENDERÁ DO NÚMERO DE CARACTERES DO TÍTULO DO TRABALHO</a:t>
            </a:r>
            <a:endParaRPr sz="5500" b="0" i="0" u="none" strike="noStrike" cap="none" dirty="0">
              <a:solidFill>
                <a:srgbClr val="6B974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947774" y="12454188"/>
            <a:ext cx="30508500" cy="21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50" tIns="41475" rIns="82950" bIns="4147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sz="6000" b="1" i="0" u="sng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Orientações</a:t>
            </a:r>
            <a:r>
              <a:rPr lang="en-US" sz="6000" b="1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para </a:t>
            </a:r>
            <a:r>
              <a:rPr lang="en-US" sz="6000" b="1" i="0" u="sng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confecção</a:t>
            </a:r>
            <a:r>
              <a:rPr lang="en-US" sz="6000" b="1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000" b="1" i="0" u="sng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pôster</a:t>
            </a:r>
            <a:r>
              <a:rPr lang="en-US" sz="6000" b="1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endParaRPr sz="60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XXIII Semana da Química, o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aluno-autor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terá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liberdade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para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confecção-diagramação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seu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pôster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Todavia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seguem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algumas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recomendações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poderão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implementadas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Noto Sans Symbols"/>
              <a:buNone/>
            </a:pP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lang="en-US" sz="4900" b="1" i="0" u="sng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Formato (</a:t>
            </a:r>
            <a:r>
              <a:rPr lang="en-US" sz="4900" b="1" i="0" u="sng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obrigatório</a:t>
            </a:r>
            <a:r>
              <a:rPr lang="en-US" sz="4900" b="1" i="0" u="sng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):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01 (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PPT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PDF, com 90 cm de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largura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120 cm de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altura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en-US" sz="49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formato</a:t>
            </a:r>
            <a:r>
              <a:rPr lang="en-US" sz="49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retrato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conforme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disponibilizado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Fonte: Times New Roman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outra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equivalente</a:t>
            </a: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400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300"/>
              <a:buFont typeface="Noto Sans Symbols"/>
              <a:buChar char="❖"/>
            </a:pP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 e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Instituição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Fonte Times New Roman,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tamanho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60</a:t>
            </a:r>
            <a:endParaRPr sz="1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endParaRPr sz="63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400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300"/>
              <a:buFont typeface="Noto Sans Symbols"/>
              <a:buChar char="❖"/>
            </a:pPr>
            <a:r>
              <a:rPr lang="en-US" sz="6300" b="1" i="0" u="sng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Seções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Material e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Métodos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(Fonte Times New Roman, </a:t>
            </a:r>
            <a:r>
              <a:rPr lang="en-US" sz="63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tamanho</a:t>
            </a:r>
            <a:r>
              <a:rPr lang="en-US" sz="63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60 )</a:t>
            </a:r>
            <a:endParaRPr sz="1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endParaRPr sz="63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lang="en-US" sz="4900" b="1" i="0" u="sng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Textos</a:t>
            </a:r>
            <a:r>
              <a:rPr lang="en-US" sz="4900" b="1" i="0" u="sng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4900" b="1" i="0" u="sng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Figuras</a:t>
            </a:r>
            <a:r>
              <a:rPr lang="en-US" sz="4900" b="1" i="0" u="sng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4900" b="1" i="0" u="sng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Tabelas</a:t>
            </a:r>
            <a:r>
              <a:rPr lang="en-US" sz="4900" b="1" i="0" u="sng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4900" b="1" i="0" u="sng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Esquemas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disposição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dos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subtítulos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Tabelas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Esquemas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cores 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espaços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entre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elementos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podem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definidos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Sugere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-se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letra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minúscula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com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tamanho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40 a 46.</a:t>
            </a: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Times New Roman"/>
              <a:buChar char="❖"/>
            </a:pP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aluno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deverá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colocar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órgão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financiador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caso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haja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seus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900" b="1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agradecimentos</a:t>
            </a:r>
            <a:r>
              <a:rPr lang="en-US" sz="4900" b="1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4900" b="1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Noto Sans Symbols"/>
              <a:buNone/>
            </a:pPr>
            <a:endParaRPr sz="4600" b="1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600"/>
              <a:buFont typeface="Calibri"/>
              <a:buNone/>
            </a:pPr>
            <a:r>
              <a:rPr lang="en-US" sz="46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1" i="0" u="none" strike="noStrike" cap="none" dirty="0">
              <a:solidFill>
                <a:srgbClr val="5F5F5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6000" b="1" i="0" u="none" strike="noStrike" cap="none" dirty="0">
              <a:solidFill>
                <a:srgbClr val="5F5F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868750" y="1002700"/>
            <a:ext cx="23681700" cy="26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lang="en-US" sz="8100" b="1" i="0" u="none" strike="noStrike" cap="none" dirty="0">
                <a:solidFill>
                  <a:srgbClr val="840E0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XXIII Semana de Química e </a:t>
            </a:r>
            <a:endParaRPr sz="8100" b="1" i="0" u="none" strike="noStrike" cap="none" dirty="0">
              <a:solidFill>
                <a:srgbClr val="840E0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lang="en-US" sz="8100" b="1" i="0" u="none" strike="noStrike" cap="none">
                <a:solidFill>
                  <a:srgbClr val="840E0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lang="en-US" sz="8100" b="1" i="0" u="none" strike="noStrike" cap="none" dirty="0">
                <a:solidFill>
                  <a:srgbClr val="840E0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Congresso de Química do Noroeste Paulista</a:t>
            </a:r>
            <a:endParaRPr sz="8100" b="0" i="0" u="none" strike="noStrike" cap="none" dirty="0">
              <a:solidFill>
                <a:srgbClr val="840E0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60625" y="2385075"/>
            <a:ext cx="3810000" cy="4109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2DDDDC9-5E88-8FE8-2DC6-02AD2B55A62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683" r="62835"/>
          <a:stretch>
            <a:fillRect/>
          </a:stretch>
        </p:blipFill>
        <p:spPr>
          <a:xfrm>
            <a:off x="728629" y="1291163"/>
            <a:ext cx="4795909" cy="64986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Personalizar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Noto Sans Symbols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Camylla</dc:creator>
  <cp:lastModifiedBy>Camylla Marques Santos</cp:lastModifiedBy>
  <cp:revision>1</cp:revision>
  <dcterms:modified xsi:type="dcterms:W3CDTF">2026-07-08T00:50:18Z</dcterms:modified>
</cp:coreProperties>
</file>